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nton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Extra Condensed" panose="020B0503050000020004" pitchFamily="3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Josefin Slab SemiBold" pitchFamily="2" charset="0"/>
      <p:bold r:id="rId46"/>
      <p:boldItalic r:id="rId47"/>
    </p:embeddedFont>
    <p:embeddedFont>
      <p:font typeface="Nixie One" panose="020B0604020202020204" charset="0"/>
      <p:regular r:id="rId48"/>
    </p:embeddedFont>
    <p:embeddedFont>
      <p:font typeface="Oswald" panose="00000500000000000000" pitchFamily="2" charset="0"/>
      <p:regular r:id="rId49"/>
      <p:bold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8" autoAdjust="0"/>
  </p:normalViewPr>
  <p:slideViewPr>
    <p:cSldViewPr snapToGrid="0">
      <p:cViewPr varScale="1">
        <p:scale>
          <a:sx n="72" d="100"/>
          <a:sy n="72" d="100"/>
        </p:scale>
        <p:origin x="72" y="2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8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807703d4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807703d4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c15e3da7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c15e3da7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c15e3da72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c15e3da72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d9bcbe128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d9bcbe128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807703d43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807703d43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807703d4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807703d43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c15e3da72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c15e3da72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c15e3da72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c15e3da72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c15e3da7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c15e3da7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c15e3da72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c15e3da72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15e3da72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c15e3da72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07703d4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07703d4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07703d43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07703d43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c386d34c8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c386d34c8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386d34c8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386d34c8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c386d34c8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c386d34c8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c15e3da72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c15e3da72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2d32caf41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2d32caf41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c15e3da72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c15e3da72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c15e3da72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c15e3da72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807703d4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807703d4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5e3da7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5e3da7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c15e3da72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c15e3da72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15e3da72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15e3da72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c15e3da72a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c15e3da72a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c15e3da72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c15e3da72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75666" y="-1077940"/>
            <a:ext cx="11076804" cy="7820440"/>
            <a:chOff x="-1575666" y="-1077940"/>
            <a:chExt cx="110768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63" name="Google Shape;263;p11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317" name="Google Shape;317;p13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3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320" name="Google Shape;320;p13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13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13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327" name="Google Shape;327;p13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 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3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3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3" hasCustomPrompt="1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4" hasCustomPrompt="1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5" hasCustomPrompt="1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6" hasCustomPrompt="1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hasCustomPrompt="1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title" idx="5" hasCustomPrompt="1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52" name="Google Shape;352;p14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353" name="Google Shape;353;p14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4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4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 idx="7" hasCustomPrompt="1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5"/>
          <p:cNvSpPr txBox="1">
            <a:spLocks noGrp="1"/>
          </p:cNvSpPr>
          <p:nvPr>
            <p:ph type="title" idx="8" hasCustomPrompt="1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5"/>
          <p:cNvSpPr txBox="1">
            <a:spLocks noGrp="1"/>
          </p:cNvSpPr>
          <p:nvPr>
            <p:ph type="title" idx="9" hasCustomPrompt="1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5"/>
          <p:cNvSpPr txBox="1">
            <a:spLocks noGrp="1"/>
          </p:cNvSpPr>
          <p:nvPr>
            <p:ph type="title" idx="13" hasCustomPrompt="1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15"/>
          <p:cNvSpPr txBox="1">
            <a:spLocks noGrp="1"/>
          </p:cNvSpPr>
          <p:nvPr>
            <p:ph type="title" idx="14" hasCustomPrompt="1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5"/>
          <p:cNvSpPr txBox="1">
            <a:spLocks noGrp="1"/>
          </p:cNvSpPr>
          <p:nvPr>
            <p:ph type="title" idx="15" hasCustomPrompt="1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2" name="Google Shape;372;p15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373" name="Google Shape;373;p1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5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376" name="Google Shape;376;p1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5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379" name="Google Shape;379;p1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82" name="Google Shape;382;p1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6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386" name="Google Shape;386;p1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389" name="Google Shape;389;p1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1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3" name="Google Shape;393;p1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7" name="Google Shape;397;p1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405" name="Google Shape;405;p17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406" name="Google Shape;406;p1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7"/>
          <p:cNvGrpSpPr/>
          <p:nvPr/>
        </p:nvGrpSpPr>
        <p:grpSpPr>
          <a:xfrm rot="-8654756" flipH="1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410" name="Google Shape;410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16" name="Google Shape;416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1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19" name="Google Shape;419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426" name="Google Shape;426;p1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19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454" name="Google Shape;454;p1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1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67" name="Google Shape;467;p2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472" name="Google Shape;472;p2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1"/>
          <p:cNvGrpSpPr/>
          <p:nvPr/>
        </p:nvGrpSpPr>
        <p:grpSpPr>
          <a:xfrm>
            <a:off x="-304799" y="-641903"/>
            <a:ext cx="10178752" cy="6380011"/>
            <a:chOff x="-304799" y="-641903"/>
            <a:chExt cx="10178752" cy="6380011"/>
          </a:xfrm>
        </p:grpSpPr>
        <p:sp>
          <p:nvSpPr>
            <p:cNvPr id="477" name="Google Shape;477;p2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2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490" name="Google Shape;490;p22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2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23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505" name="Google Shape;505;p23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3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518" name="Google Shape;518;p23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3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540" name="Google Shape;540;p23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6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6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6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6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6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6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6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6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6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6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6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6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6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6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7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808">
            <a:off x="-1125118" y="3628051"/>
            <a:ext cx="2493501" cy="2787591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02">
            <a:off x="7787598" y="-343859"/>
            <a:ext cx="2006832" cy="191116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 idx="2" hasCustomPrompt="1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9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204" name="Google Shape;204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5" name="Google Shape;205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0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10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0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0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0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10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9" name="Google Shape;229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232" name="Google Shape;232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" name="Google Shape;233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234" name="Google Shape;234;p10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10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0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0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0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0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0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0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0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7" name="Google Shape;257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"/>
          <p:cNvSpPr/>
          <p:nvPr/>
        </p:nvSpPr>
        <p:spPr>
          <a:xfrm>
            <a:off x="4687500" y="16291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4687500" y="2284625"/>
            <a:ext cx="40779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4687500" y="3879025"/>
            <a:ext cx="40779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4687500" y="33055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9" name="Google Shape;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6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</a:t>
            </a: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6" name="Google Shape;706;p36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7" name="Google Shape;707;p36"/>
          <p:cNvSpPr txBox="1"/>
          <p:nvPr/>
        </p:nvSpPr>
        <p:spPr>
          <a:xfrm>
            <a:off x="4753500" y="1622250"/>
            <a:ext cx="4077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Using Google Map API to direct and present to the user the closest </a:t>
            </a:r>
            <a:r>
              <a:rPr lang="en" sz="1500">
                <a:solidFill>
                  <a:schemeClr val="dk1"/>
                </a:solidFill>
              </a:rPr>
              <a:t>products </a:t>
            </a:r>
            <a:r>
              <a:rPr lang="en" sz="1500"/>
              <a:t>to him.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8" name="Google Shape;708;p36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9" name="Google Shape;709;p36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10" name="Google Shape;710;p36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1" name="Google Shape;711;p36"/>
          <p:cNvSpPr txBox="1"/>
          <p:nvPr/>
        </p:nvSpPr>
        <p:spPr>
          <a:xfrm>
            <a:off x="4762500" y="2273650"/>
            <a:ext cx="40779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i="0" u="none" strike="noStrike" cap="none">
                <a:solidFill>
                  <a:srgbClr val="000000"/>
                </a:solidFill>
              </a:rPr>
              <a:t>Rewarding </a:t>
            </a:r>
            <a:r>
              <a:rPr lang="en" sz="1500"/>
              <a:t>the donors who contributed successful products with good and fair service by a rating service.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4763700" y="3361000"/>
            <a:ext cx="39756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</a:t>
            </a:r>
            <a:r>
              <a:rPr lang="en" sz="1500"/>
              <a:t>ads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763700" y="39560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Display full information on each product.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968C5F2-91ED-C9E9-C2D4-401D40830D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9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'Altizachen'- </a:t>
            </a:r>
            <a:r>
              <a:rPr lang="en-US" sz="2000" dirty="0">
                <a:solidFill>
                  <a:srgbClr val="2D5C2E"/>
                </a:solidFill>
              </a:rPr>
              <a:t>a site for donating second-hand products, </a:t>
            </a:r>
            <a:r>
              <a:rPr lang="en-US" sz="2000" dirty="0"/>
              <a:t>contain unique elements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The ads are displayed according to the user's location.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Helps to sustain the environment for future generations.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Requires mandatory fields to be filled in before publishing any ad.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Allow people find unique items that they search.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AB7CB93-BF22-98D0-663B-A4998229C8D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8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Each ad will be deleted after X days-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Maintains</a:t>
            </a:r>
            <a:r>
              <a:rPr lang="en" sz="2000" dirty="0"/>
              <a:t> relevance.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Marketing strategy.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Prevent servers overload.</a:t>
            </a:r>
            <a:endParaRPr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68E05D0-BFE4-28B2-CFCC-D9A6F6EFEA50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"/>
          <p:cNvSpPr txBox="1">
            <a:spLocks noGrp="1"/>
          </p:cNvSpPr>
          <p:nvPr>
            <p:ph type="title" idx="6"/>
          </p:nvPr>
        </p:nvSpPr>
        <p:spPr>
          <a:xfrm>
            <a:off x="638650" y="453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pic>
        <p:nvPicPr>
          <p:cNvPr id="738" name="Google Shape;7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750" y="1643563"/>
            <a:ext cx="3852600" cy="20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9"/>
          <p:cNvSpPr txBox="1">
            <a:spLocks noGrp="1"/>
          </p:cNvSpPr>
          <p:nvPr>
            <p:ph type="body" idx="4294967295"/>
          </p:nvPr>
        </p:nvSpPr>
        <p:spPr>
          <a:xfrm>
            <a:off x="719750" y="1034100"/>
            <a:ext cx="3609900" cy="32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is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Dijkstra’s Algorithm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A19F4E4-2413-327B-BEEA-4D0B55761E3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0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747" name="Google Shape;7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300" y="585200"/>
            <a:ext cx="6388401" cy="45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EDF8D09-F984-FB20-2950-69DD53D5785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1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000" y="677525"/>
            <a:ext cx="6570501" cy="4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3B02F29-3D2D-DE12-42C4-08437F89FE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2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Website- Home page</a:t>
            </a:r>
            <a:endParaRPr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8D983D0-AD09-A91E-D863-0C866EAA1F2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15</a:t>
            </a: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EF9BFEC-01DD-8DF9-A075-4C89DE302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064" y="715426"/>
            <a:ext cx="5616802" cy="4355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3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Website</a:t>
            </a:r>
            <a:endParaRPr dirty="0"/>
          </a:p>
        </p:txBody>
      </p:sp>
      <p:pic>
        <p:nvPicPr>
          <p:cNvPr id="771" name="Google Shape;7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0" y="863494"/>
            <a:ext cx="4604776" cy="417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625" y="712075"/>
            <a:ext cx="4028377" cy="42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6296630-89D8-2144-D426-A800E6F9E89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4"/>
          <p:cNvSpPr txBox="1">
            <a:spLocks noGrp="1"/>
          </p:cNvSpPr>
          <p:nvPr>
            <p:ph type="title" idx="6"/>
          </p:nvPr>
        </p:nvSpPr>
        <p:spPr>
          <a:xfrm>
            <a:off x="0" y="229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Website- </a:t>
            </a:r>
            <a:r>
              <a:rPr lang="en-US" sz="3200" dirty="0"/>
              <a:t>Login and registration</a:t>
            </a:r>
            <a:endParaRPr dirty="0"/>
          </a:p>
        </p:txBody>
      </p:sp>
      <p:pic>
        <p:nvPicPr>
          <p:cNvPr id="780" name="Google Shape;7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94" y="1086214"/>
            <a:ext cx="4473338" cy="3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895" y="1086225"/>
            <a:ext cx="4624955" cy="36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E5C492A-1D2A-0754-6402-7354A38E8FA6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5"/>
          <p:cNvSpPr txBox="1">
            <a:spLocks noGrp="1"/>
          </p:cNvSpPr>
          <p:nvPr>
            <p:ph type="title" idx="6"/>
          </p:nvPr>
        </p:nvSpPr>
        <p:spPr>
          <a:xfrm>
            <a:off x="1524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Activity Diagram- Create New Ad</a:t>
            </a:r>
            <a:endParaRPr sz="3500"/>
          </a:p>
        </p:txBody>
      </p:sp>
      <p:pic>
        <p:nvPicPr>
          <p:cNvPr id="789" name="Google Shape;7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5388"/>
            <a:ext cx="8839201" cy="2879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A374E1D-80C6-1FDC-8CD8-99D9CBF0E24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4" name="Google Shape;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28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7" name="Google Shape;5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8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4099375" y="25521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5365350" y="3177450"/>
            <a:ext cx="16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Product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1" name="Google Shape;5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/>
          </a:p>
        </p:txBody>
      </p:sp>
      <p:sp>
        <p:nvSpPr>
          <p:cNvPr id="597" name="Google Shape;597;p28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/>
          </a:p>
        </p:txBody>
      </p:sp>
      <p:sp>
        <p:nvSpPr>
          <p:cNvPr id="598" name="Google Shape;598;p28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9" name="Google Shape;5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/>
          </a:p>
        </p:txBody>
      </p:sp>
      <p:pic>
        <p:nvPicPr>
          <p:cNvPr id="603" name="Google Shape;6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EF504E7-927E-7815-3FCE-F8C10880A51F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795" name="Google Shape;7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75" y="1169527"/>
            <a:ext cx="8225451" cy="32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476436B-FDEC-9932-0649-5833A9F77E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03" name="Google Shape;8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5" y="1813703"/>
            <a:ext cx="8839202" cy="289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5" y="1276675"/>
            <a:ext cx="8679850" cy="6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A2800B98-8942-706F-BA90-31F052434F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72F593D-930C-BFF7-78B1-5D07507309C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20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0" name="Google Shape;8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00" y="1169525"/>
            <a:ext cx="8035051" cy="36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9331C3A-DA86-736C-451E-B4045AA4A58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21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50" y="1089775"/>
            <a:ext cx="6753350" cy="39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4E25E84E-6CB0-2F05-514C-149287CFA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FBAFDD9-8A50-F109-B2E3-FE408F042D2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22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0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24" name="Google Shape;8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0"/>
          <p:cNvSpPr txBox="1"/>
          <p:nvPr/>
        </p:nvSpPr>
        <p:spPr>
          <a:xfrm>
            <a:off x="509225" y="1598050"/>
            <a:ext cx="7923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new languages and technologies  - </a:t>
            </a:r>
            <a:r>
              <a:rPr lang="en" sz="1800" dirty="0">
                <a:solidFill>
                  <a:schemeClr val="dk1"/>
                </a:solidFill>
              </a:rPr>
              <a:t>Frontend and Backend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an interface that will provide good user experience and create an easy to use interface.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Working on the project during the semester.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97847BE-CA02-4709-A2ED-42CE2401A1C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1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32" name="Google Shape;8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38" name="Google Shape;8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1" name="Google Shape;6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7E54043-825E-8013-1D66-1CF9DDBC77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18" name="Google Shape;6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0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site 'Altizachen' contains all the solutions for the same problems we mentioned earlier - </a:t>
            </a:r>
            <a:r>
              <a:rPr lang="en" sz="2000" b="1" dirty="0"/>
              <a:t>Ecological, reliable and accessible.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 site that connects a product to new owners, </a:t>
            </a:r>
            <a:r>
              <a:rPr lang="en-US" sz="2000" b="0" i="0" u="none" strike="noStrike" dirty="0">
                <a:solidFill>
                  <a:srgbClr val="2D5C2E"/>
                </a:solidFill>
                <a:effectLst/>
                <a:latin typeface="Fira Sans Extra Condensed" panose="020B0503050000020004" pitchFamily="34" charset="0"/>
              </a:rPr>
              <a:t>and so protecting the environment and creating a new culture - </a:t>
            </a:r>
            <a:r>
              <a:rPr lang="en-US" sz="2000" b="1" i="0" u="none" strike="noStrike" dirty="0">
                <a:solidFill>
                  <a:srgbClr val="2D5C2E"/>
                </a:solidFill>
                <a:effectLst/>
                <a:latin typeface="Fira Sans Extra Condensed" panose="020B0503050000020004" pitchFamily="34" charset="0"/>
              </a:rPr>
              <a:t>Consumption of second hand products</a:t>
            </a:r>
            <a:r>
              <a:rPr lang="en-US" sz="2000" b="0" i="0" u="none" strike="noStrike" dirty="0">
                <a:solidFill>
                  <a:srgbClr val="2D5C2E"/>
                </a:solidFill>
                <a:effectLst/>
                <a:latin typeface="Fira Sans Extra Condensed" panose="020B0503050000020004" pitchFamily="34" charset="0"/>
              </a:rPr>
              <a:t>.</a:t>
            </a:r>
            <a:endParaRPr lang="he-IL" sz="2000" b="0" i="0" u="none" strike="noStrike" dirty="0">
              <a:solidFill>
                <a:srgbClr val="2D5C2E"/>
              </a:solidFill>
              <a:effectLst/>
              <a:latin typeface="Fira Sans Extra Condensed" panose="020B05030500000200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We focus on 3 things that emerged from our preliminary research: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Location- filters products by location.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User friendly UI- menu that is easy to use.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Reliability- create a user ranking based system.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624C9C3-69E8-8810-AD17-B638BAE69F5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1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1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28" name="Google Shape;6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1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send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31" name="Google Shape;63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1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Distributed in:</a:t>
            </a:r>
            <a:endParaRPr sz="2000"/>
          </a:p>
        </p:txBody>
      </p:sp>
      <p:pic>
        <p:nvPicPr>
          <p:cNvPr id="633" name="Google Shape;63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1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Facebook groups for second hand products.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Colleagues, friends and students.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BE22617-BE76-E671-960D-839A9113342A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3690"/>
            <a:ext cx="4355583" cy="299696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2"/>
          <p:cNvSpPr txBox="1"/>
          <p:nvPr/>
        </p:nvSpPr>
        <p:spPr>
          <a:xfrm>
            <a:off x="4776025" y="1877225"/>
            <a:ext cx="4165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Most of the people reported that they would like to help to protect the environment and change the consumption culture, but in practice they don`t do it.</a:t>
            </a:r>
            <a:endParaRPr sz="180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45" name="Google Shape;645;p32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32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1+2</a:t>
            </a: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74A33BA-BEED-C61F-BC18-25243088F80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3"/>
          <p:cNvSpPr txBox="1"/>
          <p:nvPr/>
        </p:nvSpPr>
        <p:spPr>
          <a:xfrm>
            <a:off x="4776025" y="1877225"/>
            <a:ext cx="4165800" cy="21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Many people tend to consume second-hand products in: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second-hand stores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Facebook groups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YAD2 website.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57" name="Google Shape;657;p33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3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660" name="Google Shape;6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75" y="1510550"/>
            <a:ext cx="4567525" cy="2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99825" y="2712100"/>
            <a:ext cx="1454625" cy="1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453AEFE-24F3-E587-2697-DC5BCEEF9749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34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70" name="Google Shape;670;p34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34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673" name="Google Shape;6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50" y="1271295"/>
            <a:ext cx="5436899" cy="3011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4"/>
          <p:cNvSpPr/>
          <p:nvPr/>
        </p:nvSpPr>
        <p:spPr>
          <a:xfrm>
            <a:off x="3814825" y="201840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927050" y="230385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/>
          <p:nvPr/>
        </p:nvSpPr>
        <p:spPr>
          <a:xfrm>
            <a:off x="4572000" y="2645700"/>
            <a:ext cx="1348800" cy="2679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0BD9762-865E-CDF0-CD56-54F31F4F2D0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7</a:t>
            </a:r>
            <a:endParaRPr lang="en-US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1391245-8B55-F4A1-3344-EAAA35D95C51}"/>
              </a:ext>
            </a:extLst>
          </p:cNvPr>
          <p:cNvSpPr txBox="1"/>
          <p:nvPr/>
        </p:nvSpPr>
        <p:spPr>
          <a:xfrm>
            <a:off x="6033977" y="2105229"/>
            <a:ext cx="31100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most important criteria for each ad need to include: </a:t>
            </a:r>
            <a:endParaRPr lang="en-US" sz="1800" b="0" dirty="0">
              <a:effectLst/>
            </a:endParaRP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location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 quality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5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Indicating that presenting products that are </a:t>
            </a:r>
            <a:r>
              <a:rPr lang="en" sz="2000" b="1" u="sng">
                <a:solidFill>
                  <a:schemeClr val="dk1"/>
                </a:solidFill>
              </a:rPr>
              <a:t>closer to the user geographically</a:t>
            </a:r>
            <a:r>
              <a:rPr lang="en" sz="2000" b="1">
                <a:solidFill>
                  <a:schemeClr val="dk1"/>
                </a:solidFill>
              </a:rPr>
              <a:t> will significantly</a:t>
            </a:r>
            <a:r>
              <a:rPr lang="en" sz="2000" b="1">
                <a:solidFill>
                  <a:srgbClr val="CC0000"/>
                </a:solidFill>
              </a:rPr>
              <a:t> </a:t>
            </a:r>
            <a:r>
              <a:rPr lang="en" sz="2000" b="1" u="sng">
                <a:solidFill>
                  <a:srgbClr val="CC0000"/>
                </a:solidFill>
              </a:rPr>
              <a:t>increase the chance that the user will want to consume second-hand products.</a:t>
            </a:r>
            <a:endParaRPr sz="2000" b="1" u="sng">
              <a:solidFill>
                <a:srgbClr val="CC0000"/>
              </a:solidFill>
            </a:endParaRPr>
          </a:p>
        </p:txBody>
      </p:sp>
      <p:grpSp>
        <p:nvGrpSpPr>
          <p:cNvPr id="685" name="Google Shape;685;p35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86" name="Google Shape;686;p35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5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689" name="Google Shape;6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27AE4DC-1366-4583-516A-9528BF9E0B1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538</Words>
  <Application>Microsoft Office PowerPoint</Application>
  <PresentationFormat>‫הצגה על המסך (16:9)</PresentationFormat>
  <Paragraphs>130</Paragraphs>
  <Slides>26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9" baseType="lpstr">
      <vt:lpstr>Anton</vt:lpstr>
      <vt:lpstr>Source Sans Pro</vt:lpstr>
      <vt:lpstr>Oswald</vt:lpstr>
      <vt:lpstr>Josefin Slab SemiBold</vt:lpstr>
      <vt:lpstr>Roboto Condensed</vt:lpstr>
      <vt:lpstr>Fira Sans</vt:lpstr>
      <vt:lpstr>Fira Sans Extra Condensed</vt:lpstr>
      <vt:lpstr>Nixie One</vt:lpstr>
      <vt:lpstr>Fira Sans Extra Condensed Medium</vt:lpstr>
      <vt:lpstr>Calibri</vt:lpstr>
      <vt:lpstr>Arial</vt:lpstr>
      <vt:lpstr>Catamaran</vt:lpstr>
      <vt:lpstr>Environmental Protection Meeting by Slidesgo</vt:lpstr>
      <vt:lpstr>Final Project - Phe Phase A  Hadar Iluz &amp; Matan Ben Hayon</vt:lpstr>
      <vt:lpstr>Roadmap</vt:lpstr>
      <vt:lpstr>The Motivation</vt:lpstr>
      <vt:lpstr>Introduction</vt:lpstr>
      <vt:lpstr>Preliminary Research </vt:lpstr>
      <vt:lpstr>Preliminary Research </vt:lpstr>
      <vt:lpstr>Preliminary Research </vt:lpstr>
      <vt:lpstr>Preliminary Research </vt:lpstr>
      <vt:lpstr>Preliminary Research </vt:lpstr>
      <vt:lpstr>Our Solution </vt:lpstr>
      <vt:lpstr>Our Solution </vt:lpstr>
      <vt:lpstr>Our Solution </vt:lpstr>
      <vt:lpstr>The Product</vt:lpstr>
      <vt:lpstr>Use case diagram</vt:lpstr>
      <vt:lpstr>Class diagram</vt:lpstr>
      <vt:lpstr>The Website- Home page</vt:lpstr>
      <vt:lpstr>The Website</vt:lpstr>
      <vt:lpstr>The Website- Login and registration</vt:lpstr>
      <vt:lpstr>Activity Diagram- Create New Ad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A  Hadar Iluz &amp; Matan Ben Hayon</dc:title>
  <cp:lastModifiedBy>הדר אילוז</cp:lastModifiedBy>
  <cp:revision>9</cp:revision>
  <dcterms:modified xsi:type="dcterms:W3CDTF">2023-01-22T13:46:44Z</dcterms:modified>
</cp:coreProperties>
</file>